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3CA2-486A-4849-978A-BFDD7E8802A4}" type="datetimeFigureOut">
              <a:rPr lang="ru-RU" smtClean="0"/>
              <a:t>22.11.22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F8DD9-5C88-4B02-BCDF-5E2F0CC5D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52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3CA2-486A-4849-978A-BFDD7E8802A4}" type="datetimeFigureOut">
              <a:rPr lang="ru-RU" smtClean="0"/>
              <a:t>22.11.22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F8DD9-5C88-4B02-BCDF-5E2F0CC5D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580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3CA2-486A-4849-978A-BFDD7E8802A4}" type="datetimeFigureOut">
              <a:rPr lang="ru-RU" smtClean="0"/>
              <a:t>22.11.22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F8DD9-5C88-4B02-BCDF-5E2F0CC5D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304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3CA2-486A-4849-978A-BFDD7E8802A4}" type="datetimeFigureOut">
              <a:rPr lang="ru-RU" smtClean="0"/>
              <a:t>22.11.22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F8DD9-5C88-4B02-BCDF-5E2F0CC5D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368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3CA2-486A-4849-978A-BFDD7E8802A4}" type="datetimeFigureOut">
              <a:rPr lang="ru-RU" smtClean="0"/>
              <a:t>22.11.22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F8DD9-5C88-4B02-BCDF-5E2F0CC5D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591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3CA2-486A-4849-978A-BFDD7E8802A4}" type="datetimeFigureOut">
              <a:rPr lang="ru-RU" smtClean="0"/>
              <a:t>22.11.22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F8DD9-5C88-4B02-BCDF-5E2F0CC5D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451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3CA2-486A-4849-978A-BFDD7E8802A4}" type="datetimeFigureOut">
              <a:rPr lang="ru-RU" smtClean="0"/>
              <a:t>22.11.22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F8DD9-5C88-4B02-BCDF-5E2F0CC5D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3790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3CA2-486A-4849-978A-BFDD7E8802A4}" type="datetimeFigureOut">
              <a:rPr lang="ru-RU" smtClean="0"/>
              <a:t>22.11.22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F8DD9-5C88-4B02-BCDF-5E2F0CC5D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516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3CA2-486A-4849-978A-BFDD7E8802A4}" type="datetimeFigureOut">
              <a:rPr lang="ru-RU" smtClean="0"/>
              <a:t>22.11.22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F8DD9-5C88-4B02-BCDF-5E2F0CC5D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51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3CA2-486A-4849-978A-BFDD7E8802A4}" type="datetimeFigureOut">
              <a:rPr lang="ru-RU" smtClean="0"/>
              <a:t>22.11.22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F8DD9-5C88-4B02-BCDF-5E2F0CC5D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213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43CA2-486A-4849-978A-BFDD7E8802A4}" type="datetimeFigureOut">
              <a:rPr lang="ru-RU" smtClean="0"/>
              <a:t>22.11.22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F8DD9-5C88-4B02-BCDF-5E2F0CC5D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790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43CA2-486A-4849-978A-BFDD7E8802A4}" type="datetimeFigureOut">
              <a:rPr lang="ru-RU" smtClean="0"/>
              <a:t>22.11.22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F8DD9-5C88-4B02-BCDF-5E2F0CC5D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5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189148"/>
              </p:ext>
            </p:extLst>
          </p:nvPr>
        </p:nvGraphicFramePr>
        <p:xfrm>
          <a:off x="0" y="-8643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Acrobat Document" r:id="rId3" imgW="6857865" imgH="5143500" progId="AcroExch.Document.11">
                  <p:embed/>
                </p:oleObj>
              </mc:Choice>
              <mc:Fallback>
                <p:oleObj name="Acrobat Document" r:id="rId3" imgW="6857865" imgH="5143500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-8643"/>
                        <a:ext cx="9144000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436096" y="5829876"/>
            <a:ext cx="3600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Телефон горячей линии  </a:t>
            </a: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8(86383)2-70-45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5378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Тема Office</vt:lpstr>
      <vt:lpstr>Acrobat Document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Кащеева</dc:creator>
  <cp:lastModifiedBy>Teacher</cp:lastModifiedBy>
  <cp:revision>1</cp:revision>
  <dcterms:created xsi:type="dcterms:W3CDTF">2022-11-18T06:13:27Z</dcterms:created>
  <dcterms:modified xsi:type="dcterms:W3CDTF">2022-11-22T11:25:40Z</dcterms:modified>
</cp:coreProperties>
</file>